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5D953-D99F-42DA-9022-81D154FA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8A336-B7DC-4685-A427-146CB311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E6BC-EA95-42CF-86DB-E78EDC0C485E}" type="datetimeFigureOut">
              <a:rPr lang="en-MY" smtClean="0"/>
              <a:t>4/9/2025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E4112-5FD0-487B-899C-350E3DF9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D4884-246B-4C9D-A914-C2BD35E4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380F-3696-4CBE-A5B1-263198BB60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6895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D088-3A95-46B7-8A39-D659416E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D0712-7B61-4BAA-80DF-AFD1DF268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7D7DA-3DE7-4471-A5B9-77AF142FD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3E6BC-EA95-42CF-86DB-E78EDC0C485E}" type="datetimeFigureOut">
              <a:rPr lang="en-MY" smtClean="0"/>
              <a:t>4/9/2025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40D87-56A0-4A89-BC3D-8A11DC4E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7370-FE05-4F92-9327-48571ADF7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7380F-3696-4CBE-A5B1-263198BB60A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2294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6B5C44-FA0B-4410-A1D0-8418E607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28044-41EC-42E0-AEC8-CBEE497883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9BABB4-8FFC-4470-8E51-3A8FA390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1AAE-4B74-4885-BB3F-FC66020DC7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57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98525B-3B45-46E4-A8D0-C35AAB40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33DE6-492C-4318-A224-34D1528251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A623CD-BA53-4E91-B391-864C6E23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1980D-D1E0-4C40-A5A5-378D537331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21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CA55AB-ED15-419A-8B84-518A9D66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4608A-49C9-4AC1-96E1-9CC3F8D104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7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C4A024-F4CC-4BF6-A5AF-12192019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548EC-87DF-4BC5-8784-BC015CE66C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7E64F8-A110-4E6E-97E1-21BC26D4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01C98-DBBE-4B85-B881-100047D26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94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2C0835-4290-45AF-99F6-9AEEF69E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74EBD-5C51-433D-9084-2C5680601F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08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B298C3-95B6-47B7-9C02-74C004D1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9DF55-A20A-4299-B54F-97BB0144DB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7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0F0C0D-2D95-4A19-ACF6-8ACD289F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8894A-0295-4D49-9428-0BCD34EF49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06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E8DC89-B46E-4ED3-9A81-16E39426C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8D706-25F7-467F-80E1-E50FF18EEA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94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11F164-2DFE-4D38-844B-BBB386DD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026B1-324F-428F-B51E-6D1B3C288C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95142D-94F6-4C9E-A360-057966A6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1C746-2D3D-484F-BF4F-71EFC285D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40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490CB8-AC30-4C44-AF83-F92F9875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BD504-9D9B-4A2C-B57C-229CCF4ED9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5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BF1DA0-4D79-4D7C-8850-6273D0F1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85A62-AA9D-4F3F-B801-9A266B3C1B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86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69FC7D-22C6-4700-A5C4-2B4F4468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9EBD7-6BBD-49AB-8A26-FEC5F4C39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5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508FD0-23CB-4A14-8D19-7E78A50A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A52AD-6D24-4E8F-80A9-A2944ABBF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1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C70BF1-9775-4112-B253-65EBF56C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C7EFD-4C9E-44C4-A2DD-29D6F2519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5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6B5CA4-4F5D-4021-A72F-5E979DB99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56C29-8E4D-4A0B-A0A3-F1437429A0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31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B4DE4F-0C62-42C8-8F6B-874FD530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C71FF-4ECA-49C9-956C-970EFCA860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77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8B62E7-92D0-44D6-8BD0-9C93D506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8772F-B218-4849-97D9-16DCCB2F2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79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2DD3F2-F351-4062-A778-DC34CE261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5B97F-AA57-417E-A5AC-0B4420C042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71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C0A021-9F81-41C9-85E5-CBB59E68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C9E80-AE84-453F-9FD5-DAB569E99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897359-14FE-4F9B-BC62-B751E6E5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8CAF2-7329-4A25-85B9-0315B876E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77869A-D5DE-4A35-99F1-EB11F768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1AC51-D66F-4B27-B168-FBC87E560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14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2C97FB-2848-47B9-9AA2-5487A516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9A38F-C103-4CCA-B26B-52CB55B5F9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51018A-D7D5-4DE4-8F69-9D95B52D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BD225-3AD1-4FAC-8F00-B2DD56992A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9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41B678-514C-4D4C-9410-C79569FA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1865B-732C-44BD-AEEC-EF6890EFDE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DA773A-C1C1-47D7-8E04-B6E5FFA3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51453-82A3-4027-AB45-38DA19E6B9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25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80118B-64CA-4A4F-9E14-FF1CA21C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1B92D-1B8B-411A-89C2-FB5DA694A8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01BE47-CD8F-4466-BB79-C8CD7CEF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90C66-0ABF-4935-A11F-BB83B69F24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66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5FA76F-3697-4E4E-BDCD-911E87AB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7F673-8B72-49EB-A528-067D84FA8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E7A7B4-6ED9-406B-88C0-755BD9DD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4C6134-5AAD-4476-B5D6-561DDA55C3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37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7A6772-DDB8-4064-9CD5-8893F627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1F62D-746B-4430-A730-724EDD917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9276CD-107C-420A-A304-6614C548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5A39E-E707-48B5-B5F2-7483D7507C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3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6D7F4A-C475-4506-8DD7-C5C36CFC0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AACD9-DBB2-4AF7-8B27-A685AEEF01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C5CE81-85CF-426B-B6EF-0476B7645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50881-2565-4A8F-8377-10A75865A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80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C2D36-D6CD-4BC6-BA4F-C4AF908B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7D675-B084-4E3E-BE0E-27AC4D1CC4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04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587916-885B-4C80-8ADD-3916A934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D2933-224A-4235-86DF-9D2FBD0865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20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15BD41-355A-4C03-939C-3E0800F8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0FCA2-0EE0-461C-8996-A96905479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A7C6E0-B970-4E35-BA5A-09DA0B63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485B0-4612-41C8-93EA-DCB3D20B5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18C5EF-5F30-4D5E-8104-7FA9F9C1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A81A6-19CA-4A70-91B0-EF12313DBA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8B3E3A-D040-4007-9204-D3ADD8C8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6A24E-D592-4C09-B1BD-287F47FA90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6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C711D3-911F-425A-BFA8-E5EB68D5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E5310-33BE-47C6-ADA6-EB222624D7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6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32A3A5-3B88-4495-9122-EDF5137E5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7DCAE-E6F5-4013-9C5F-64F0794E4D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37CC8-83E2-41D6-8724-FDE01D02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714B8-E0DF-48EF-9580-253FCA2443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96EBD0-4D6A-4FC6-9DFD-6070A868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06A16-29E8-4CA0-8581-DD8C0A7E75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9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18BF36-C986-4D49-BDD0-62F71CB1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C3D95-A6BF-4181-9E88-911E2DFAB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F5C141-6169-4F03-B555-9720EA0C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E8479-189F-4E70-BDB4-37F41B547B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3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65D8A6-7235-43F4-B10B-96426DCF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743B9-3252-4FDB-80AE-7A626258B3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28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223615-0200-4884-93DB-77D819B6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4FD52-EAD6-4377-BE4C-D0B4D35A49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6133C2-0624-4E9C-ABF4-FCBABF28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1FC9E-C54C-4A6B-B8A0-C5932F6F37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DDCCD7-0D08-4150-8E79-6BDAD452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0C6B0-5CCE-4819-8EAE-1313183927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2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27401D-6E23-43AE-8C8E-E5245F0A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FACF3-ACD8-462B-93B3-E6A701F73A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18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2FA38E-13BD-47E5-90B8-E1EAE811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40E30-C123-43E6-A566-A1DAC700F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7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2025-09-04T07:24:54Z</dcterms:created>
  <dcterms:modified xsi:type="dcterms:W3CDTF">2025-09-04T07:24:54Z</dcterms:modified>
</cp:coreProperties>
</file>